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Lora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jn3nBc8IGn2b9WWbsooVvPc0Sy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A4ABAE-375A-4893-C11C-D041BB02F8BE}" v="8" dt="2020-10-06T02:08:30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customschemas.google.com/relationships/presentationmetadata" Target="meta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5e91d524e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5e91d524e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85e91d524e_1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5e91d524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5e91d524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85e91d524e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5e91d524e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5e91d524e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85e91d524e_1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5e91d524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5e91d524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85e91d524e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5e91d524e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5e91d524e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85e91d524e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5e91d524e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5e91d524e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85e91d524e_1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5e91d524e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5e91d524e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85e91d524e_1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5e91d524e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5e91d524e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85e91d524e_1_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5e91d524e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5e91d524e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85e91d524e_1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5e91d524e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5e91d524e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85e91d524e_1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5e91d524e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5e91d524e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85e91d524e_1_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5e91d524e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5e91d524e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85e91d524e_1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5e91d524e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5e91d524e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85e91d524e_1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5e91d524e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5e91d524e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85e91d524e_1_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5e91d524e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5e91d524e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85e91d524e_1_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5e91d524e_7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5e91d524e_7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85e91d524e_7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5e91d52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5e91d52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g85e91d524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5e91d524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5e91d524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85e91d524e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5e91d524e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5e91d524e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85e91d524e_1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arnopencv.com/opencv-threshold-python-cp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docs.opencv.org/master/d8/d01/group__imgproc__color__conversions.html#ga397ae87e1288a81d2363b61574eb8cab" TargetMode="External"/><Relationship Id="rId7" Type="http://schemas.openxmlformats.org/officeDocument/2006/relationships/hyperlink" Target="https://docs.opencv.org/master/d2/de8/group__core__array.html#ga10ac1bfb180e2cfda1701d06c24fdbd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master/d2/de8/group__core__array.html#ga60b4d04b251ba5eb1392c34425497e14" TargetMode="External"/><Relationship Id="rId5" Type="http://schemas.openxmlformats.org/officeDocument/2006/relationships/hyperlink" Target="https://docs.opencv.org/master/d2/de8/group__core__array.html#ga0002cf8b418479f4cb49a75442baee2f" TargetMode="External"/><Relationship Id="rId4" Type="http://schemas.openxmlformats.org/officeDocument/2006/relationships/hyperlink" Target="https://docs.opencv.org/master/d7/d1b/group__imgproc__misc.html#gae8a4a146d1ca78c626a53577199e9c5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earnopencv.com/filling-holes-in-an-image-using-opencv-python-c/" TargetMode="External"/><Relationship Id="rId13" Type="http://schemas.openxmlformats.org/officeDocument/2006/relationships/hyperlink" Target="https://www.datacamp.com/community/tutorials/face-detection-python-opencv" TargetMode="External"/><Relationship Id="rId3" Type="http://schemas.openxmlformats.org/officeDocument/2006/relationships/hyperlink" Target="https://pillow.readthedocs.io/en/3.0.x/handbook/tutorial.html" TargetMode="External"/><Relationship Id="rId7" Type="http://schemas.openxmlformats.org/officeDocument/2006/relationships/hyperlink" Target="https://www.tutorialspoint.com/opencv/opencv_scharr_operator.htm" TargetMode="External"/><Relationship Id="rId12" Type="http://schemas.openxmlformats.org/officeDocument/2006/relationships/hyperlink" Target="https://docs.opencv.org/trunk/d0/d86/tutorial_py_image_arithmetics.html" TargetMode="External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3.4/db/d28/tutorial_cascade_classifier.html" TargetMode="External"/><Relationship Id="rId11" Type="http://schemas.openxmlformats.org/officeDocument/2006/relationships/hyperlink" Target="https://docs.opencv.org/2.4/modules/imgproc/doc/filtering.html?highlight=dilate#void%20dilate(InputArray%20src,%20OutputArray%20dst,%20InputArray%20kernel,%20Point%20anchor,%20int%20iterations,%20int%20borderType,%20const%20Scalar&amp;%20borderValue)" TargetMode="External"/><Relationship Id="rId5" Type="http://schemas.openxmlformats.org/officeDocument/2006/relationships/hyperlink" Target="https://www.pyimagesearch.com/2017/04/03/facial-landmarks-dlib-opencv-python/" TargetMode="External"/><Relationship Id="rId15" Type="http://schemas.openxmlformats.org/officeDocument/2006/relationships/hyperlink" Target="https://docs.opencv.org/master/d0/d86/tutorial_py_image_arithmetics.html" TargetMode="External"/><Relationship Id="rId10" Type="http://schemas.openxmlformats.org/officeDocument/2006/relationships/hyperlink" Target="https://docs.opencv.org/2.4/modules/imgproc/doc/miscellaneous_transformations.html?highlight=floodfill" TargetMode="External"/><Relationship Id="rId4" Type="http://schemas.openxmlformats.org/officeDocument/2006/relationships/hyperlink" Target="http://students.iitk.ac.in/eclub/assets/tutorials/OPENCV%20TUTORIAL.pdf" TargetMode="External"/><Relationship Id="rId9" Type="http://schemas.openxmlformats.org/officeDocument/2006/relationships/hyperlink" Target="https://www.learnopencv.com/opencv-threshold-python-cpp/" TargetMode="External"/><Relationship Id="rId14" Type="http://schemas.openxmlformats.org/officeDocument/2006/relationships/hyperlink" Target="https://medium.com/@me.satyam/haar-cascade-face-identification-aa4b8bc79478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6976562" y="6409229"/>
            <a:ext cx="21675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-US" sz="1800"/>
              <a:t>29-05-2020</a:t>
            </a:r>
            <a:endParaRPr sz="1800"/>
          </a:p>
        </p:txBody>
      </p:sp>
      <p:sp>
        <p:nvSpPr>
          <p:cNvPr id="90" name="Google Shape;90;p1"/>
          <p:cNvSpPr/>
          <p:nvPr/>
        </p:nvSpPr>
        <p:spPr>
          <a:xfrm>
            <a:off x="484898" y="1837950"/>
            <a:ext cx="7878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>
                <a:latin typeface="Calibri"/>
                <a:ea typeface="Calibri"/>
                <a:cs typeface="Calibri"/>
                <a:sym typeface="Calibri"/>
              </a:rPr>
              <a:t>                                  </a:t>
            </a:r>
            <a:r>
              <a:rPr lang="en-US" sz="3100" b="1" i="1"/>
              <a:t>BEAUTIFY</a:t>
            </a:r>
            <a:endParaRPr sz="3100" b="1"/>
          </a:p>
        </p:txBody>
      </p:sp>
      <p:sp>
        <p:nvSpPr>
          <p:cNvPr id="91" name="Google Shape;91;p1"/>
          <p:cNvSpPr txBox="1"/>
          <p:nvPr/>
        </p:nvSpPr>
        <p:spPr>
          <a:xfrm>
            <a:off x="484910" y="6064230"/>
            <a:ext cx="25053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endParaRPr sz="1800" b="0" i="1" u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" descr="SRH Berlin University 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80269" y="166707"/>
            <a:ext cx="1977003" cy="561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5e91d524e_1_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RED EYE REMOVAL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g85e91d524e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725" y="1748525"/>
            <a:ext cx="6916526" cy="369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5e91d524e_0_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FILLING HOLES IN AN IMAGE USING OPENCV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85e91d524e_0_33"/>
          <p:cNvSpPr txBox="1">
            <a:spLocks noGrp="1"/>
          </p:cNvSpPr>
          <p:nvPr>
            <p:ph type="body" idx="1"/>
          </p:nvPr>
        </p:nvSpPr>
        <p:spPr>
          <a:xfrm>
            <a:off x="1181100" y="9906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Let’s say we want to find a binary mask that separates the coin from the background as 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shown in the left image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U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So, we use simple image </a:t>
            </a:r>
            <a:r>
              <a:rPr lang="en-US" sz="1500" u="sng">
                <a:solidFill>
                  <a:srgbClr val="303236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thresholding</a:t>
            </a:r>
            <a:r>
              <a:rPr lang="en-U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to separate the boundary from the background. 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 other words, we say pixels with intensities above a certain value ( threshold ) 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are the background and the rest are the foreground</a:t>
            </a: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Arial"/>
              <a:buChar char="•"/>
            </a:pPr>
            <a:r>
              <a:rPr lang="en-US" sz="15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We know the pixel (0,0) is connected to the background. So we can extract the background, by simply doing a floodfill operation from pixel (0, 0).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g85e91d524e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065" y="1024522"/>
            <a:ext cx="4614875" cy="503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85e91d524e_0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109" y="1036000"/>
            <a:ext cx="926490" cy="48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5e91d524e_1_34"/>
          <p:cNvSpPr txBox="1">
            <a:spLocks noGrp="1"/>
          </p:cNvSpPr>
          <p:nvPr>
            <p:ph type="title"/>
          </p:nvPr>
        </p:nvSpPr>
        <p:spPr>
          <a:xfrm>
            <a:off x="0" y="-106362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Arial"/>
                <a:ea typeface="Arial"/>
                <a:cs typeface="Arial"/>
                <a:sym typeface="Arial"/>
              </a:rPr>
              <a:t>CODE: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g85e91d524e_1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609600"/>
            <a:ext cx="5886450" cy="616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85e91d524e_1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128" y="704850"/>
            <a:ext cx="5138000" cy="15049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5e91d524e_0_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SPECTACLES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g85e91d524e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450" y="1820775"/>
            <a:ext cx="7625700" cy="343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5e91d524e_0_6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BITWISE_AND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85e91d524e_0_6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is highly useful while extracting any part of the image, defining and working with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non-rectangular ROI's, and etc. Below we will see an example of how to change a particular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region of an image.</a:t>
            </a:r>
            <a:endParaRPr sz="1200" b="1" u="sng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1" u="sng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 b="1" u="sng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Example:</a:t>
            </a:r>
            <a:endParaRPr sz="1200" b="1" u="sng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200" b="1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We want to put logo on top-left corner, So I create a ROI</a:t>
            </a: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200" b="1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Now create a mask of logo and create its inverse mask also</a:t>
            </a: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img2gray =</a:t>
            </a:r>
            <a:r>
              <a:rPr lang="en-US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cv.cvtColor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(img2,cv.COLOR_BGR2GRAY)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ret, mask =</a:t>
            </a:r>
            <a:r>
              <a:rPr lang="en-US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cv.threshold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(img2gray, 10, 255, cv.THRESH_BINARY)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mask_inv =</a:t>
            </a:r>
            <a:r>
              <a:rPr lang="en-US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 cv.bitwise_not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(mask)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200" b="1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Now black-out the area of logo in ROI</a:t>
            </a: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img1_bg =</a:t>
            </a:r>
            <a:r>
              <a:rPr lang="en-US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cv.bitwise_and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(roi,roi,mask = mask_inv)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200" b="1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Take only region of logo from logo image.</a:t>
            </a: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img2_fg =</a:t>
            </a:r>
            <a:r>
              <a:rPr lang="en-US" sz="1200">
                <a:solidFill>
                  <a:srgbClr val="000000"/>
                </a:solidFill>
                <a:highlight>
                  <a:srgbClr val="FBFCFD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cv.bitwise_and</a:t>
            </a:r>
            <a:r>
              <a:rPr lang="en-US" sz="1200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(img2,img2,mask = mask)</a:t>
            </a:r>
            <a:endParaRPr sz="1200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200" b="1">
                <a:solidFill>
                  <a:srgbClr val="000000"/>
                </a:solidFill>
                <a:highlight>
                  <a:srgbClr val="FBFCFD"/>
                </a:highlight>
                <a:latin typeface="Arial"/>
                <a:ea typeface="Arial"/>
                <a:cs typeface="Arial"/>
                <a:sym typeface="Arial"/>
              </a:rPr>
              <a:t>Put logo in ROI and modify the main image</a:t>
            </a:r>
            <a:endParaRPr sz="1200" b="1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dst =</a:t>
            </a:r>
            <a:r>
              <a:rPr lang="en-US" sz="12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 cv.add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(img1_bg,img2_fg)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img1[0:rows, 0:cols ] = dst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BFCF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g85e91d524e_0_6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1988" y="1047750"/>
            <a:ext cx="4276725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5e91d524e_1_40"/>
          <p:cNvSpPr txBox="1">
            <a:spLocks noGrp="1"/>
          </p:cNvSpPr>
          <p:nvPr>
            <p:ph type="title"/>
          </p:nvPr>
        </p:nvSpPr>
        <p:spPr>
          <a:xfrm>
            <a:off x="457200" y="46045"/>
            <a:ext cx="8229600" cy="620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Arial"/>
                <a:ea typeface="Arial"/>
                <a:cs typeface="Arial"/>
                <a:sym typeface="Arial"/>
              </a:rPr>
              <a:t>CODE: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g85e91d524e_1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14350"/>
            <a:ext cx="8134350" cy="62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85e91d524e_1_40"/>
          <p:cNvSpPr/>
          <p:nvPr/>
        </p:nvSpPr>
        <p:spPr>
          <a:xfrm>
            <a:off x="997525" y="4286250"/>
            <a:ext cx="6889200" cy="19014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5e91d524e_1_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BLEMISH REMOVER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85e91d524e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749950"/>
            <a:ext cx="4210651" cy="3089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85e91d524e_1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450" y="1749950"/>
            <a:ext cx="4210650" cy="308960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85e91d524e_1_22"/>
          <p:cNvSpPr txBox="1"/>
          <p:nvPr/>
        </p:nvSpPr>
        <p:spPr>
          <a:xfrm>
            <a:off x="1562100" y="1390650"/>
            <a:ext cx="7345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BEFORE									AFTER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5e91d524e_1_46"/>
          <p:cNvSpPr txBox="1">
            <a:spLocks noGrp="1"/>
          </p:cNvSpPr>
          <p:nvPr>
            <p:ph type="body" idx="1"/>
          </p:nvPr>
        </p:nvSpPr>
        <p:spPr>
          <a:xfrm>
            <a:off x="402775" y="1371600"/>
            <a:ext cx="8466900" cy="511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218" name="Google Shape;218;g85e91d524e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76" y="1218247"/>
            <a:ext cx="7457376" cy="431963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85e91d524e_1_46"/>
          <p:cNvSpPr txBox="1"/>
          <p:nvPr/>
        </p:nvSpPr>
        <p:spPr>
          <a:xfrm>
            <a:off x="514350" y="438150"/>
            <a:ext cx="7345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CODE: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g85e91d524e_1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" y="243575"/>
            <a:ext cx="9010651" cy="59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85e91d524e_1_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3875" y="555625"/>
            <a:ext cx="3349624" cy="27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5e91d524e_1_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LIPSTICK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85e91d524e_1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350" y="1600200"/>
            <a:ext cx="8540761" cy="41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5e91d524e_1_7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INDEX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85e91d524e_1_7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36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HAAR CASCADE FOR FACIAL DETECTION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FEATURES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MOUSTACHE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RED EYE REMOVER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SPECTACLES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BLEMISH REMOVER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LIPSTICK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REFERENCES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5e91d524e_1_53"/>
          <p:cNvSpPr txBox="1">
            <a:spLocks noGrp="1"/>
          </p:cNvSpPr>
          <p:nvPr>
            <p:ph type="body" idx="1"/>
          </p:nvPr>
        </p:nvSpPr>
        <p:spPr>
          <a:xfrm>
            <a:off x="457200" y="312350"/>
            <a:ext cx="8229600" cy="5814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400" b="1">
                <a:latin typeface="Arial"/>
                <a:ea typeface="Arial"/>
                <a:cs typeface="Arial"/>
                <a:sym typeface="Arial"/>
              </a:rPr>
              <a:t>CODE: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g85e91d524e_1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921950"/>
            <a:ext cx="8095514" cy="58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85e91d524e_1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450" y="312350"/>
            <a:ext cx="394335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"/>
          <p:cNvSpPr txBox="1">
            <a:spLocks noGrp="1"/>
          </p:cNvSpPr>
          <p:nvPr>
            <p:ph type="body" idx="1"/>
          </p:nvPr>
        </p:nvSpPr>
        <p:spPr>
          <a:xfrm>
            <a:off x="457200" y="838200"/>
            <a:ext cx="8229600" cy="59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>
                <a:latin typeface="Arial"/>
                <a:ea typeface="Arial"/>
                <a:cs typeface="Arial"/>
                <a:sym typeface="Arial"/>
              </a:rPr>
              <a:t>: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342900" lvl="0" indent="-19050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https://pillow.readthedocs.io/en/3.0.x/handbook/tutorial.html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http://students.iitk.ac.in/eclub/assets/tutorials/OPENCV%20TUTORIAL.pdf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https://www.pyimagesearch.com/2017/04/03/facial-landmarks-dlib-opencv-python/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https://docs.opencv.org/3.4/db/d28/tutorial_cascade_classifier.html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https://www.tutorialspoint.com/opencv/opencv_scharr_operator.htm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</a:pPr>
            <a:r>
              <a:rPr lang="en-US" sz="12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https://www.learnopencv.com/filling-holes-in-an-image-using-opencv-python-c/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https://www.learnopencv.com/opencv-threshold-python-cpp/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https://docs.opencv.org/2.4/modules/imgproc/doc/miscellaneous_transformations.html?highlight=floodfill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https://docs.opencv.org/2.4/modules/imgproc/doc/filtering.html?highlight=dilate#void%20dilate(InputArray%20src,%20OutputArray%20dst,%20InputArray%20kernel,%20Point%20anchor,%20int%20iterations,%20int%20borderType,%20const%20Scalar&amp;%20borderValue)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2"/>
              </a:rPr>
              <a:t>https://docs.opencv.org/trunk/d0/d86/tutorial_py_image_arithmetics.html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https://www.datacamp.com/community/tutorials/face-detection-python-opencv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i="1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4"/>
              </a:rPr>
              <a:t>https://medium.com/@me.satyam/haar-cascade-face-identification-aa4b8bc79478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  <a:p>
            <a:pPr marL="742950" lvl="1" indent="-2349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5"/>
              </a:rPr>
              <a:t>https://docs.opencv.org/master/d0/d86/tutorial_py_image_arithmetics.html</a:t>
            </a:r>
            <a:endParaRPr sz="1200" i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3" descr="SRH Berlin University logo.png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27315" y="6546271"/>
            <a:ext cx="1115682" cy="31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"/>
          <p:cNvSpPr txBox="1"/>
          <p:nvPr/>
        </p:nvSpPr>
        <p:spPr>
          <a:xfrm>
            <a:off x="990600" y="381000"/>
            <a:ext cx="7345800" cy="8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REFERENCES</a:t>
            </a:r>
            <a:endParaRPr sz="24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5e91d524e_1_8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500">
                <a:latin typeface="Arial"/>
                <a:ea typeface="Arial"/>
                <a:cs typeface="Arial"/>
                <a:sym typeface="Arial"/>
              </a:rPr>
              <a:t>             </a:t>
            </a:r>
            <a:endParaRPr sz="3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500">
                <a:latin typeface="Arial"/>
                <a:ea typeface="Arial"/>
                <a:cs typeface="Arial"/>
                <a:sym typeface="Arial"/>
              </a:rPr>
              <a:t>                      Thank You</a:t>
            </a:r>
            <a:endParaRPr sz="3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>
            <a:spLocks noGrp="1"/>
          </p:cNvSpPr>
          <p:nvPr>
            <p:ph type="title"/>
          </p:nvPr>
        </p:nvSpPr>
        <p:spPr>
          <a:xfrm>
            <a:off x="457200" y="5435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the era of Instagram and selfie obsession, face beautification software is on top of trends.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34290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While virtual makeovers allow you to try on cosmetics products via your mobile camera, the digital face beautification software can hide your imperfections and enhance the picture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34290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can also customize personal styles by enhancing the quality of images using the features present.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It's mechanism makes the working of the project efficiently understandable and convenient to transform.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is performed by detecting the face and eyes from an image using OpenCV and Pillow to manipulate the pictures.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However, </a:t>
            </a: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there are multiple methods in which facial recognition systems work,in general, Face detection is performed by using classifiers. A classifier is essentially an algorithm that decides whether a given image is positive(face) or negative(not a face). Fortunately, OpenCV already has two pre-trained face detection classifiers, which can readily be used in a program.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2" descr="SRH Berlin University 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15" y="6546271"/>
            <a:ext cx="1115682" cy="316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5e91d524e_1_10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HAAR CASCADE FOR FACIAL DETECTION 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85e91d524e_1_103"/>
          <p:cNvSpPr txBox="1">
            <a:spLocks noGrp="1"/>
          </p:cNvSpPr>
          <p:nvPr>
            <p:ph type="body" idx="1"/>
          </p:nvPr>
        </p:nvSpPr>
        <p:spPr>
          <a:xfrm>
            <a:off x="457200" y="1252600"/>
            <a:ext cx="8229600" cy="516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begin with, the classification is generally done by extracting Haar features from each image.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Haar classifier employs Integral Image concept which allows the features used by the detector to be computed very quickly.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Haar Features are kind of convolution kernels which primarily detect whether a suitable feature is present on an image or not.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Haar Features:</a:t>
            </a:r>
            <a:endParaRPr sz="1200" b="1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-US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Each feature results in a single value which is calculated  by subtracting the sum of pixels under white rectangle  from the sum of pixels under black rectangle.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-US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Every haar feature have some sort of resemblance to identify a part of face.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g85e91d524e_1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063988"/>
            <a:ext cx="4095750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85e91d524e_1_103"/>
          <p:cNvPicPr preferRelativeResize="0"/>
          <p:nvPr/>
        </p:nvPicPr>
        <p:blipFill rotWithShape="1">
          <a:blip r:embed="rId4">
            <a:alphaModFix/>
          </a:blip>
          <a:srcRect t="-22340" b="22340"/>
          <a:stretch/>
        </p:blipFill>
        <p:spPr>
          <a:xfrm>
            <a:off x="4800350" y="3428999"/>
            <a:ext cx="3552825" cy="262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5e91d524e_1_118"/>
          <p:cNvSpPr txBox="1">
            <a:spLocks noGrp="1"/>
          </p:cNvSpPr>
          <p:nvPr>
            <p:ph type="body" idx="1"/>
          </p:nvPr>
        </p:nvSpPr>
        <p:spPr>
          <a:xfrm>
            <a:off x="375775" y="297500"/>
            <a:ext cx="8502000" cy="618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Integral Images: This means, to find the sum of all pixels under any rectangle, we would need the four corner values.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above figure helps us to calculate the sum of pixels in any feature window.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Cascade Classifiers: It essentially consists of stages where each stage consists of a strong classifier.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3D425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24" name="Google Shape;124;g85e91d524e_1_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775" y="977900"/>
            <a:ext cx="5895975" cy="20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85e91d524e_1_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8225" y="3883025"/>
            <a:ext cx="6867525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5e91d524e_7_16"/>
          <p:cNvSpPr txBox="1">
            <a:spLocks noGrp="1"/>
          </p:cNvSpPr>
          <p:nvPr>
            <p:ph type="body" idx="1"/>
          </p:nvPr>
        </p:nvSpPr>
        <p:spPr>
          <a:xfrm>
            <a:off x="457200" y="174625"/>
            <a:ext cx="8229600" cy="6413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eliminates the need to apply all features at once on a window, which allows the algorithm to perform faster.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groups the features into separate sub-windows and determine face at each stage.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process continues until a face is detected else the sub-window is now discarded along with its features.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After detecting a face, the sub-window moves past the classifier, it continues to the next stage where the second stage of features are applied.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fig: viola-jones face detection algorithm.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g85e91d524e_7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0" y="3190875"/>
            <a:ext cx="4857750" cy="3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5e91d524e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FEATURES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85e91d524e_0_0"/>
          <p:cNvSpPr txBox="1">
            <a:spLocks noGrp="1"/>
          </p:cNvSpPr>
          <p:nvPr>
            <p:ph type="body" idx="1"/>
          </p:nvPr>
        </p:nvSpPr>
        <p:spPr>
          <a:xfrm>
            <a:off x="457200" y="1283575"/>
            <a:ext cx="8229600" cy="4858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Towards the direction in the fulfillment of our mission, we would require a commitment of varied skills and resources. During the construction phase, all these resources are pooled together to achieve a specific purpose.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following are the 5 essential features that are majorly focused while implementing modifications to the images: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g85e91d524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875" y="3127375"/>
            <a:ext cx="7159625" cy="32861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742950" dist="447675" dir="8400000" algn="bl" rotWithShape="0">
              <a:srgbClr val="B4A7D6">
                <a:alpha val="74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5e91d524e_0_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MOUSTACHE</a:t>
            </a:r>
            <a:endParaRPr sz="24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85e91d524e_0_6"/>
          <p:cNvSpPr txBox="1">
            <a:spLocks noGrp="1"/>
          </p:cNvSpPr>
          <p:nvPr>
            <p:ph type="body" idx="1"/>
          </p:nvPr>
        </p:nvSpPr>
        <p:spPr>
          <a:xfrm>
            <a:off x="311725" y="1524000"/>
            <a:ext cx="8529900" cy="4889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Here, we are using the Python bindings for OpenCV in order to draw a scaled mustache over an image.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images below is the output, where the  comparison of the before and after appending a moustache can be seen.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g85e91d524e_0_6"/>
          <p:cNvPicPr preferRelativeResize="0"/>
          <p:nvPr/>
        </p:nvPicPr>
        <p:blipFill rotWithShape="1">
          <a:blip r:embed="rId3">
            <a:alphaModFix/>
          </a:blip>
          <a:srcRect l="-890" t="4980" r="890" b="-4979"/>
          <a:stretch/>
        </p:blipFill>
        <p:spPr>
          <a:xfrm>
            <a:off x="755000" y="2724150"/>
            <a:ext cx="7487175" cy="32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5e91d524e_1_8"/>
          <p:cNvSpPr txBox="1">
            <a:spLocks noGrp="1"/>
          </p:cNvSpPr>
          <p:nvPr>
            <p:ph type="title"/>
          </p:nvPr>
        </p:nvSpPr>
        <p:spPr>
          <a:xfrm>
            <a:off x="457200" y="-182562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Arial"/>
                <a:ea typeface="Arial"/>
                <a:cs typeface="Arial"/>
                <a:sym typeface="Arial"/>
              </a:rPr>
              <a:t>CODE: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g85e91d524e_1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579450"/>
            <a:ext cx="8006325" cy="5946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22</Slides>
  <Notes>22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INDEX</vt:lpstr>
      <vt:lpstr>INTRODUCTION</vt:lpstr>
      <vt:lpstr>HAAR CASCADE FOR FACIAL DETECTION </vt:lpstr>
      <vt:lpstr>PowerPoint Presentation</vt:lpstr>
      <vt:lpstr>PowerPoint Presentation</vt:lpstr>
      <vt:lpstr>FEATURES</vt:lpstr>
      <vt:lpstr>MOUSTACHE</vt:lpstr>
      <vt:lpstr>CODE:</vt:lpstr>
      <vt:lpstr>RED EYE REMOVAL</vt:lpstr>
      <vt:lpstr>FILLING HOLES IN AN IMAGE USING OPENCV </vt:lpstr>
      <vt:lpstr>CODE:</vt:lpstr>
      <vt:lpstr>SPECTACLES</vt:lpstr>
      <vt:lpstr>BITWISE_AND</vt:lpstr>
      <vt:lpstr>CODE:</vt:lpstr>
      <vt:lpstr>BLEMISH REMOVER</vt:lpstr>
      <vt:lpstr>PowerPoint Presentation</vt:lpstr>
      <vt:lpstr>PowerPoint Presentation</vt:lpstr>
      <vt:lpstr>LIPSTICK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Final project presentation using Python   Group: 4 Student names: Pujitha Peri, Akash Mane, Suraj Naik Student numbers: 3103755,3105253,3105252</dc:title>
  <dc:creator>Alexander Iliev</dc:creator>
  <cp:revision>6</cp:revision>
  <dcterms:created xsi:type="dcterms:W3CDTF">2012-08-11T09:40:38Z</dcterms:created>
  <dcterms:modified xsi:type="dcterms:W3CDTF">2020-10-06T02:09:17Z</dcterms:modified>
</cp:coreProperties>
</file>